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64" r:id="rId9"/>
    <p:sldId id="266" r:id="rId10"/>
    <p:sldId id="265" r:id="rId11"/>
    <p:sldId id="268" r:id="rId12"/>
    <p:sldId id="262" r:id="rId13"/>
    <p:sldId id="26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51F74-2F35-43DA-A70F-DE836B920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693659-5424-4A7C-A812-B7D3BA267F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27C44-9557-4E6A-8FDD-863283F7B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14C2C-C577-4626-A96F-6C65B44210B0}" type="datetimeFigureOut">
              <a:rPr lang="en-GB" smtClean="0"/>
              <a:t>23/09/2019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4908A-326B-46C3-B840-7109C103C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42DED-9E32-4EA7-9B76-649752E05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09484-D65E-4DC4-8DDA-B5026E9D38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4148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2ABDC-96A5-47B3-B246-6F22C941D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D0DFDD-BE74-48FE-A169-1548690BC9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A650B8-900C-42CA-87B5-EFFAD60DC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14C2C-C577-4626-A96F-6C65B44210B0}" type="datetimeFigureOut">
              <a:rPr lang="en-GB" smtClean="0"/>
              <a:t>23/09/2019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8625B-1018-42EC-B17C-CFBC9C3A7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4EE47-801D-4E85-984E-07B53347C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09484-D65E-4DC4-8DDA-B5026E9D38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9414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09D30C-09FD-4A80-9FC3-79D7E58449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6231A9-7595-4A9B-97D5-F1BED1EEC1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53FAE0-0970-48BE-BB31-CBE44FE7E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14C2C-C577-4626-A96F-6C65B44210B0}" type="datetimeFigureOut">
              <a:rPr lang="en-GB" smtClean="0"/>
              <a:t>23/09/2019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D5D6B-5E0A-475C-B9A3-8C5A0686E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ACDB5-B8BA-4136-9A92-EADB7C039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09484-D65E-4DC4-8DDA-B5026E9D38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9669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AEEE3-8302-44FC-A7B9-A5DFCA648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5D841-AA5D-4F10-8426-926C01CACC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FD850-1F2C-46A4-8A1E-FF1450518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14C2C-C577-4626-A96F-6C65B44210B0}" type="datetimeFigureOut">
              <a:rPr lang="en-GB" smtClean="0"/>
              <a:t>23/09/2019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50413-E686-4BDA-A351-EFFD1E166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394EA5-E344-47F8-BD4D-C251E8B8E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09484-D65E-4DC4-8DDA-B5026E9D38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8766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ABC28-195C-40B2-B08C-B0FA85D21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049A10-3F7F-4D31-9B7C-C3CABCE932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43B79-3835-4ACB-8DD5-C2D2A5537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14C2C-C577-4626-A96F-6C65B44210B0}" type="datetimeFigureOut">
              <a:rPr lang="en-GB" smtClean="0"/>
              <a:t>23/09/2019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001EA3-F226-4DD5-BF19-A6D72DD2C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509982-8FC2-4806-A488-9E18EFA30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09484-D65E-4DC4-8DDA-B5026E9D38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9877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F5A85-80B5-4396-998D-80B1B83BB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FF19D-B5F5-4F7B-AF64-AC5839CCC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4E0593-B8CA-43BA-BBAB-94645A3E5D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EC1BE4-F917-4A82-BEE2-4F19AB5CE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14C2C-C577-4626-A96F-6C65B44210B0}" type="datetimeFigureOut">
              <a:rPr lang="en-GB" smtClean="0"/>
              <a:t>23/09/2019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87B125-325E-492F-B0A8-8D2110367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68D2F-3848-4420-8C25-FE1348CCB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09484-D65E-4DC4-8DDA-B5026E9D38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5061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2A071-FF57-40C3-86A7-039E07A5C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451FE5-5B47-4E42-9F40-BEDA3395F0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510F01-B312-4ED8-9213-F6F6671A36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E41C27-1F1B-4390-8594-1C06B8968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8D6999-72D5-49A5-843C-B699DB07C4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768505-C2C5-422A-93C2-6E06F7195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14C2C-C577-4626-A96F-6C65B44210B0}" type="datetimeFigureOut">
              <a:rPr lang="en-GB" smtClean="0"/>
              <a:t>23/09/2019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F835B2-2334-43CA-AE06-A37454E7D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C9403A-3FB1-4387-8ADF-0B8241D5E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09484-D65E-4DC4-8DDA-B5026E9D38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548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B1705-0C1D-4537-B791-76F363109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DAD7A3-924D-445D-9FBA-9B1318870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14C2C-C577-4626-A96F-6C65B44210B0}" type="datetimeFigureOut">
              <a:rPr lang="en-GB" smtClean="0"/>
              <a:t>23/09/2019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2C677F-3DC6-4D1D-B9C7-467B5D60F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5220A3-D3C6-4ED2-A32C-25BD8F5F6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09484-D65E-4DC4-8DDA-B5026E9D38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999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3B2714-3E18-4525-A629-EF4CC5F3A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14C2C-C577-4626-A96F-6C65B44210B0}" type="datetimeFigureOut">
              <a:rPr lang="en-GB" smtClean="0"/>
              <a:t>23/09/2019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8828E6-AC3A-4B2A-994C-5DDAC45D8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BDD89D-0EFB-4EF9-959F-FCD2C36F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09484-D65E-4DC4-8DDA-B5026E9D38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3083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2F5F6-580B-4AF3-A4BC-F5E6A057F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28F0A-C812-48D7-A797-04C78108D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BC6883-46FC-49D1-A4EE-4F85E74B6E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41D69B-2863-4863-9A28-02510A52E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14C2C-C577-4626-A96F-6C65B44210B0}" type="datetimeFigureOut">
              <a:rPr lang="en-GB" smtClean="0"/>
              <a:t>23/09/2019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384E23-273B-480D-82B5-B3E3D7568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801365-B650-47F7-9D35-8397F5E42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09484-D65E-4DC4-8DDA-B5026E9D38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2805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1B447-3334-440F-908F-4426C7548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A9A1BF-166B-4AB0-9F8D-F144CC3D3D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67A52B-D1DD-4AF9-80E5-E099A5A12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8FC579-A928-4341-99CB-89E898608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14C2C-C577-4626-A96F-6C65B44210B0}" type="datetimeFigureOut">
              <a:rPr lang="en-GB" smtClean="0"/>
              <a:t>23/09/2019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105AB7-4800-40F0-AF98-711241BDD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6A77B4-E9AA-41A2-9DF2-69EF0FEF9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09484-D65E-4DC4-8DDA-B5026E9D38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063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98CF11-60AB-4BB0-860F-17565C35B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D75AFC-0B42-4668-8858-A6CDA0C57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4DEC1-2445-4100-A341-E6AF76054A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14C2C-C577-4626-A96F-6C65B44210B0}" type="datetimeFigureOut">
              <a:rPr lang="en-GB" smtClean="0"/>
              <a:t>23/09/2019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56F1A-A447-4A76-8204-5643E77A0B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A9346-13FF-484B-A62E-F48CE40AD4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A09484-D65E-4DC4-8DDA-B5026E9D38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9232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5224C-D2B2-43E0-ADCC-D1F7EF64EC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0300" y="1000920"/>
            <a:ext cx="9144000" cy="2387600"/>
          </a:xfrm>
        </p:spPr>
        <p:txBody>
          <a:bodyPr/>
          <a:lstStyle/>
          <a:p>
            <a:r>
              <a:rPr lang="en-GB" dirty="0"/>
              <a:t>Teaching languages in the digital era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ED8162-6812-42D7-ACAF-2FDA1DFE9F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71397" y="4846320"/>
            <a:ext cx="4285519" cy="830657"/>
          </a:xfrm>
        </p:spPr>
        <p:txBody>
          <a:bodyPr>
            <a:normAutofit/>
          </a:bodyPr>
          <a:lstStyle/>
          <a:p>
            <a:r>
              <a:rPr lang="en-GB" sz="4400" dirty="0">
                <a:solidFill>
                  <a:srgbClr val="C00000"/>
                </a:solidFill>
              </a:rPr>
              <a:t>PALERMO - ITALY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25" y="4924675"/>
            <a:ext cx="2133601" cy="41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B9090-1062-428B-A0A6-DD9CF1760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075" y="5629617"/>
            <a:ext cx="7115175" cy="10523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GB" dirty="0" err="1"/>
              <a:t>Cattedrale</a:t>
            </a:r>
            <a:r>
              <a:rPr lang="en-GB" dirty="0"/>
              <a:t> di </a:t>
            </a:r>
            <a:r>
              <a:rPr lang="en-GB" dirty="0" err="1"/>
              <a:t>Monreale</a:t>
            </a:r>
            <a:endParaRPr lang="en-US" sz="6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2A0D62-85AA-472C-9EE9-FDA97A40EB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" r="17463" b="-2"/>
          <a:stretch/>
        </p:blipFill>
        <p:spPr>
          <a:xfrm rot="5400000">
            <a:off x="247979" y="394159"/>
            <a:ext cx="4250705" cy="4103408"/>
          </a:xfrm>
          <a:prstGeom prst="rect">
            <a:avLst/>
          </a:prstGeom>
        </p:spPr>
      </p:pic>
      <p:pic>
        <p:nvPicPr>
          <p:cNvPr id="5" name="Content Placeholder 4" descr="A close up of a rug&#10;&#10;Description automatically generated">
            <a:extLst>
              <a:ext uri="{FF2B5EF4-FFF2-40B4-BE49-F238E27FC236}">
                <a16:creationId xmlns:a16="http://schemas.microsoft.com/office/drawing/2014/main" id="{8F16CA7C-B76E-4CCC-9E87-C5B663E33E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07" b="-2"/>
          <a:stretch/>
        </p:blipFill>
        <p:spPr>
          <a:xfrm rot="5400000">
            <a:off x="4398722" y="1312092"/>
            <a:ext cx="3930978" cy="3794760"/>
          </a:xfrm>
          <a:prstGeom prst="rect">
            <a:avLst/>
          </a:prstGeom>
        </p:spPr>
      </p:pic>
      <p:pic>
        <p:nvPicPr>
          <p:cNvPr id="9" name="Picture 8" descr="A person standing in front of a stone building&#10;&#10;Description automatically generated">
            <a:extLst>
              <a:ext uri="{FF2B5EF4-FFF2-40B4-BE49-F238E27FC236}">
                <a16:creationId xmlns:a16="http://schemas.microsoft.com/office/drawing/2014/main" id="{07004532-F956-4E72-806B-27F523CA0B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6" r="17522" b="-2"/>
          <a:stretch/>
        </p:blipFill>
        <p:spPr>
          <a:xfrm>
            <a:off x="8286761" y="176043"/>
            <a:ext cx="3794760" cy="393097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0188E89-AF78-40F6-B787-E9BD9C6256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9E83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04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8543F-AD0D-4C12-B969-9F51A4777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364" y="6098484"/>
            <a:ext cx="9210675" cy="671513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Our hotel and surrounding residential area (BAGHERIA)</a:t>
            </a:r>
          </a:p>
        </p:txBody>
      </p:sp>
      <p:pic>
        <p:nvPicPr>
          <p:cNvPr id="5" name="Content Placeholder 4" descr="A picture containing wall, tree&#10;&#10;Description automatically generated">
            <a:extLst>
              <a:ext uri="{FF2B5EF4-FFF2-40B4-BE49-F238E27FC236}">
                <a16:creationId xmlns:a16="http://schemas.microsoft.com/office/drawing/2014/main" id="{A8B87019-43CE-4DA4-8749-9F8F73A876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4542" y="1064458"/>
            <a:ext cx="5658169" cy="4243626"/>
          </a:xfrm>
        </p:spPr>
      </p:pic>
      <p:pic>
        <p:nvPicPr>
          <p:cNvPr id="7" name="Picture 6" descr="A picture containing building, indoor&#10;&#10;Description automatically generated">
            <a:extLst>
              <a:ext uri="{FF2B5EF4-FFF2-40B4-BE49-F238E27FC236}">
                <a16:creationId xmlns:a16="http://schemas.microsoft.com/office/drawing/2014/main" id="{4D5405AF-98FB-45BA-8D84-7A97E76DED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86751" y="1064458"/>
            <a:ext cx="5658169" cy="424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0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4E6EE-B1B0-4BCC-835C-29BA0E240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4710" y="5549351"/>
            <a:ext cx="6991349" cy="1062038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Completion of the course certificates</a:t>
            </a:r>
          </a:p>
        </p:txBody>
      </p:sp>
      <p:pic>
        <p:nvPicPr>
          <p:cNvPr id="5" name="Content Placeholder 4" descr="A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3850006A-0B93-47FC-A89A-FF9EC90F84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494" y="321426"/>
            <a:ext cx="9190642" cy="5169736"/>
          </a:xfrm>
        </p:spPr>
      </p:pic>
    </p:spTree>
    <p:extLst>
      <p:ext uri="{BB962C8B-B14F-4D97-AF65-F5344CB8AC3E}">
        <p14:creationId xmlns:p14="http://schemas.microsoft.com/office/powerpoint/2010/main" val="15577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CBC6C-7F05-435A-9970-9EAF8572B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Apps, websites or links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97A0E-132D-44D6-9B92-2A90CFF71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5" y="1228725"/>
            <a:ext cx="10610850" cy="5124449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Kahoot and </a:t>
            </a:r>
            <a:r>
              <a:rPr lang="en-GB" dirty="0" err="1"/>
              <a:t>Mentimeter</a:t>
            </a:r>
            <a:endParaRPr lang="en-GB" dirty="0"/>
          </a:p>
          <a:p>
            <a:r>
              <a:rPr lang="en-GB" dirty="0"/>
              <a:t>Quizlet (</a:t>
            </a:r>
            <a:r>
              <a:rPr lang="en-GB" dirty="0" err="1"/>
              <a:t>quizlet</a:t>
            </a:r>
            <a:r>
              <a:rPr lang="en-GB" dirty="0"/>
              <a:t>-live)</a:t>
            </a:r>
          </a:p>
          <a:p>
            <a:r>
              <a:rPr lang="en-GB" dirty="0"/>
              <a:t>Socrative</a:t>
            </a:r>
          </a:p>
          <a:p>
            <a:r>
              <a:rPr lang="en-GB" dirty="0"/>
              <a:t>Learningapps.org</a:t>
            </a:r>
          </a:p>
          <a:p>
            <a:r>
              <a:rPr lang="en-GB" dirty="0" err="1">
                <a:solidFill>
                  <a:srgbClr val="FF0000"/>
                </a:solidFill>
              </a:rPr>
              <a:t>Powtoon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dirty="0" err="1">
                <a:solidFill>
                  <a:srgbClr val="FF0000"/>
                </a:solidFill>
              </a:rPr>
              <a:t>Edpuzzle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FF0000"/>
                </a:solidFill>
              </a:rPr>
              <a:t>Explain everything</a:t>
            </a:r>
          </a:p>
          <a:p>
            <a:r>
              <a:rPr lang="en-GB" dirty="0">
                <a:solidFill>
                  <a:schemeClr val="accent6"/>
                </a:solidFill>
              </a:rPr>
              <a:t>Edmodo</a:t>
            </a:r>
          </a:p>
          <a:p>
            <a:r>
              <a:rPr lang="en-GB" dirty="0">
                <a:solidFill>
                  <a:schemeClr val="accent6"/>
                </a:solidFill>
              </a:rPr>
              <a:t>Weebly</a:t>
            </a:r>
          </a:p>
          <a:p>
            <a:r>
              <a:rPr lang="en-GB" dirty="0" err="1">
                <a:solidFill>
                  <a:srgbClr val="7030A0"/>
                </a:solidFill>
              </a:rPr>
              <a:t>PhotoGrid</a:t>
            </a:r>
            <a:endParaRPr lang="en-GB" dirty="0">
              <a:solidFill>
                <a:srgbClr val="7030A0"/>
              </a:solidFill>
            </a:endParaRPr>
          </a:p>
          <a:p>
            <a:r>
              <a:rPr lang="en-GB" dirty="0">
                <a:solidFill>
                  <a:srgbClr val="7030A0"/>
                </a:solidFill>
              </a:rPr>
              <a:t>Snapseed</a:t>
            </a:r>
          </a:p>
          <a:p>
            <a:r>
              <a:rPr lang="en-GB" dirty="0" err="1">
                <a:solidFill>
                  <a:srgbClr val="7030A0"/>
                </a:solidFill>
              </a:rPr>
              <a:t>Magisto</a:t>
            </a:r>
            <a:endParaRPr lang="en-GB" dirty="0">
              <a:solidFill>
                <a:srgbClr val="7030A0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116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F748D-965D-49E0-B28D-295CD3999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7238" y="3898177"/>
            <a:ext cx="2190750" cy="1268674"/>
          </a:xfrm>
        </p:spPr>
        <p:txBody>
          <a:bodyPr/>
          <a:lstStyle/>
          <a:p>
            <a:r>
              <a:rPr lang="en-GB" dirty="0"/>
              <a:t>Venue</a:t>
            </a:r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6808E6BA-4302-4AAA-B988-567B7D7FAA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08" y="604751"/>
            <a:ext cx="8926703" cy="5275784"/>
          </a:xfr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59637BA-AD5B-4A52-8114-280218C89B1A}"/>
              </a:ext>
            </a:extLst>
          </p:cNvPr>
          <p:cNvCxnSpPr>
            <a:cxnSpLocks/>
          </p:cNvCxnSpPr>
          <p:nvPr/>
        </p:nvCxnSpPr>
        <p:spPr>
          <a:xfrm flipH="1">
            <a:off x="5076825" y="4457700"/>
            <a:ext cx="441007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49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89F92-8213-423F-BD1F-816C812BA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8433" y="1873654"/>
            <a:ext cx="3048000" cy="2838450"/>
          </a:xfrm>
        </p:spPr>
        <p:txBody>
          <a:bodyPr>
            <a:normAutofit/>
          </a:bodyPr>
          <a:lstStyle/>
          <a:p>
            <a:r>
              <a:rPr lang="lv-LV" sz="2800" dirty="0">
                <a:latin typeface="Arial" panose="020B0604020202020204" pitchFamily="34" charset="0"/>
                <a:cs typeface="Arial" panose="020B0604020202020204" pitchFamily="34" charset="0"/>
              </a:rPr>
              <a:t>Morning session started at 8 o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’clock everyday with the warmup activities</a:t>
            </a:r>
          </a:p>
        </p:txBody>
      </p:sp>
      <p:pic>
        <p:nvPicPr>
          <p:cNvPr id="17" name="Content Placeholder 16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1E7313D2-18AA-4BC6-BAEF-1D5D328AA4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83" y="442134"/>
            <a:ext cx="7792720" cy="5844540"/>
          </a:xfrm>
        </p:spPr>
      </p:pic>
    </p:spTree>
    <p:extLst>
      <p:ext uri="{BB962C8B-B14F-4D97-AF65-F5344CB8AC3E}">
        <p14:creationId xmlns:p14="http://schemas.microsoft.com/office/powerpoint/2010/main" val="17247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080CC-8303-4DBC-8B35-80C88CA22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3326" y="447675"/>
            <a:ext cx="3800474" cy="1838325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Analysing, summing up and presenting  the things that we had learned the day before was our main task.</a:t>
            </a:r>
          </a:p>
        </p:txBody>
      </p:sp>
      <p:pic>
        <p:nvPicPr>
          <p:cNvPr id="13" name="Content Placeholder 12" descr="A girl posing for a picture&#10;&#10;Description automatically generated">
            <a:extLst>
              <a:ext uri="{FF2B5EF4-FFF2-40B4-BE49-F238E27FC236}">
                <a16:creationId xmlns:a16="http://schemas.microsoft.com/office/drawing/2014/main" id="{9A9C1E0E-0004-418B-A3E1-98869851CF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980" y="2783840"/>
            <a:ext cx="4340499" cy="3454400"/>
          </a:xfrm>
        </p:spPr>
      </p:pic>
      <p:pic>
        <p:nvPicPr>
          <p:cNvPr id="15" name="Picture 14" descr="A person holding a sign&#10;&#10;Description automatically generated">
            <a:extLst>
              <a:ext uri="{FF2B5EF4-FFF2-40B4-BE49-F238E27FC236}">
                <a16:creationId xmlns:a16="http://schemas.microsoft.com/office/drawing/2014/main" id="{23E3B77F-698F-41D6-907E-299496BF99F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266" y="701040"/>
            <a:ext cx="5960533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0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24AAA-BD43-4161-ACCF-236F95F7E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6125" y="666750"/>
            <a:ext cx="4219575" cy="1509713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Our project coordinator taught us different IT applications everyday and then we had to test pilot them either in groups or individually.</a:t>
            </a:r>
          </a:p>
        </p:txBody>
      </p:sp>
      <p:pic>
        <p:nvPicPr>
          <p:cNvPr id="13" name="Content Placeholder 12" descr="A group of people sitting at a table using a computer&#10;&#10;Description automatically generated">
            <a:extLst>
              <a:ext uri="{FF2B5EF4-FFF2-40B4-BE49-F238E27FC236}">
                <a16:creationId xmlns:a16="http://schemas.microsoft.com/office/drawing/2014/main" id="{8F11ADD9-D6C3-49D6-9DFF-4056A749C7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27" y="161924"/>
            <a:ext cx="5853007" cy="4389755"/>
          </a:xfrm>
        </p:spPr>
      </p:pic>
      <p:pic>
        <p:nvPicPr>
          <p:cNvPr id="17" name="Picture 16" descr="A group of people sitting at a table using a computer&#10;&#10;Description automatically generated">
            <a:extLst>
              <a:ext uri="{FF2B5EF4-FFF2-40B4-BE49-F238E27FC236}">
                <a16:creationId xmlns:a16="http://schemas.microsoft.com/office/drawing/2014/main" id="{57DB0CA8-7DDB-49CF-8A97-EC0B4B23323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613" y="2661919"/>
            <a:ext cx="5039360" cy="377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3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E58DE-08ED-413D-B728-F6530F375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348" y="3374204"/>
            <a:ext cx="3858837" cy="1613433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Proper guidance or assistance were provided to us from time to time.</a:t>
            </a:r>
          </a:p>
        </p:txBody>
      </p:sp>
      <p:pic>
        <p:nvPicPr>
          <p:cNvPr id="5" name="Content Placeholder 4" descr="A group of people in a room&#10;&#10;Description automatically generated">
            <a:extLst>
              <a:ext uri="{FF2B5EF4-FFF2-40B4-BE49-F238E27FC236}">
                <a16:creationId xmlns:a16="http://schemas.microsoft.com/office/drawing/2014/main" id="{8D87AA8A-16E1-44E9-993E-42C3D5D21F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86" y="1189775"/>
            <a:ext cx="7766857" cy="4368858"/>
          </a:xfrm>
        </p:spPr>
      </p:pic>
    </p:spTree>
    <p:extLst>
      <p:ext uri="{BB962C8B-B14F-4D97-AF65-F5344CB8AC3E}">
        <p14:creationId xmlns:p14="http://schemas.microsoft.com/office/powerpoint/2010/main" val="175288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4C258-ADD1-44B8-B642-11B77E706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389032" cy="1539874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Excursions were yet another interesting part of the project. (My colleague from Estonia inspecting the type of fruit grown on cactus plants).</a:t>
            </a:r>
          </a:p>
        </p:txBody>
      </p:sp>
      <p:pic>
        <p:nvPicPr>
          <p:cNvPr id="9" name="Content Placeholder 8" descr="A close up of a brick building&#10;&#10;Description automatically generated">
            <a:extLst>
              <a:ext uri="{FF2B5EF4-FFF2-40B4-BE49-F238E27FC236}">
                <a16:creationId xmlns:a16="http://schemas.microsoft.com/office/drawing/2014/main" id="{CE1C23B2-230E-4184-AD5D-70210F1BB4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248" y="580153"/>
            <a:ext cx="4452678" cy="5936905"/>
          </a:xfrm>
        </p:spPr>
      </p:pic>
      <p:pic>
        <p:nvPicPr>
          <p:cNvPr id="7" name="Picture 6" descr="A person standing on a rock&#10;&#10;Description automatically generated">
            <a:extLst>
              <a:ext uri="{FF2B5EF4-FFF2-40B4-BE49-F238E27FC236}">
                <a16:creationId xmlns:a16="http://schemas.microsoft.com/office/drawing/2014/main" id="{FD50708F-82AD-4046-B6CD-9D1F8994D1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75" y="2024840"/>
            <a:ext cx="5558368" cy="416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97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view of a city&#10;&#10;Description automatically generated">
            <a:extLst>
              <a:ext uri="{FF2B5EF4-FFF2-40B4-BE49-F238E27FC236}">
                <a16:creationId xmlns:a16="http://schemas.microsoft.com/office/drawing/2014/main" id="{35EFFBE9-7052-40CB-A8C9-815B7D9E81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3067" y="1256349"/>
            <a:ext cx="4724399" cy="3543298"/>
          </a:xfrm>
        </p:spPr>
      </p:pic>
      <p:pic>
        <p:nvPicPr>
          <p:cNvPr id="7" name="Picture 6" descr="A view of a large mountain in the background&#10;&#10;Description automatically generated">
            <a:extLst>
              <a:ext uri="{FF2B5EF4-FFF2-40B4-BE49-F238E27FC236}">
                <a16:creationId xmlns:a16="http://schemas.microsoft.com/office/drawing/2014/main" id="{7FD170C0-1ECA-450C-A02A-0D80A88829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853" y="665798"/>
            <a:ext cx="6299200" cy="472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3F9F5C-3769-481D-840F-B3B31DCABCFC}"/>
              </a:ext>
            </a:extLst>
          </p:cNvPr>
          <p:cNvSpPr txBox="1"/>
          <p:nvPr/>
        </p:nvSpPr>
        <p:spPr>
          <a:xfrm>
            <a:off x="685800" y="5553075"/>
            <a:ext cx="4743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PALERMO city (Royal castle)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34DF0D-A428-4303-8E3A-7A028AFE4CB5}"/>
              </a:ext>
            </a:extLst>
          </p:cNvPr>
          <p:cNvSpPr txBox="1"/>
          <p:nvPr/>
        </p:nvSpPr>
        <p:spPr>
          <a:xfrm>
            <a:off x="5600699" y="5553074"/>
            <a:ext cx="4295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From the top of the cathedral</a:t>
            </a:r>
          </a:p>
        </p:txBody>
      </p:sp>
    </p:spTree>
    <p:extLst>
      <p:ext uri="{BB962C8B-B14F-4D97-AF65-F5344CB8AC3E}">
        <p14:creationId xmlns:p14="http://schemas.microsoft.com/office/powerpoint/2010/main" val="55462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4E194-ADFD-4820-BDA0-152CF64BA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9004" y="741009"/>
            <a:ext cx="2619373" cy="909637"/>
          </a:xfrm>
        </p:spPr>
        <p:txBody>
          <a:bodyPr>
            <a:normAutofit/>
          </a:bodyPr>
          <a:lstStyle/>
          <a:p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Cefalu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 descr="A store filled with lots of colorful produce&#10;&#10;Description automatically generated">
            <a:extLst>
              <a:ext uri="{FF2B5EF4-FFF2-40B4-BE49-F238E27FC236}">
                <a16:creationId xmlns:a16="http://schemas.microsoft.com/office/drawing/2014/main" id="{C4094813-79EB-4E9A-9355-CC8523E755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3429000"/>
          </a:xfrm>
        </p:spPr>
      </p:pic>
      <p:pic>
        <p:nvPicPr>
          <p:cNvPr id="7" name="Picture 6" descr="A picture containing outdoor, person, sky&#10;&#10;Description automatically generated">
            <a:extLst>
              <a:ext uri="{FF2B5EF4-FFF2-40B4-BE49-F238E27FC236}">
                <a16:creationId xmlns:a16="http://schemas.microsoft.com/office/drawing/2014/main" id="{EAD2F312-B65A-47A2-B2F3-2D462AE09D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81968" y="667032"/>
            <a:ext cx="6255739" cy="4691804"/>
          </a:xfrm>
          <a:prstGeom prst="rect">
            <a:avLst/>
          </a:prstGeom>
        </p:spPr>
      </p:pic>
      <p:pic>
        <p:nvPicPr>
          <p:cNvPr id="18" name="Content Placeholder 4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57462B99-AB83-40E6-B339-AAB6F7FAB37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6" y="3708400"/>
            <a:ext cx="4319271" cy="323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2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156</Words>
  <Application>Microsoft Office PowerPoint</Application>
  <PresentationFormat>Widescreen</PresentationFormat>
  <Paragraphs>27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Teaching languages in the digital era</vt:lpstr>
      <vt:lpstr>Venue</vt:lpstr>
      <vt:lpstr>Morning session started at 8 o’clock everyday with the warmup activities</vt:lpstr>
      <vt:lpstr>Analysing, summing up and presenting  the things that we had learned the day before was our main task.</vt:lpstr>
      <vt:lpstr>Our project coordinator taught us different IT applications everyday and then we had to test pilot them either in groups or individually.</vt:lpstr>
      <vt:lpstr>Proper guidance or assistance were provided to us from time to time.</vt:lpstr>
      <vt:lpstr>Excursions were yet another interesting part of the project. (My colleague from Estonia inspecting the type of fruit grown on cactus plants).</vt:lpstr>
      <vt:lpstr>PowerPoint Presentation</vt:lpstr>
      <vt:lpstr>Cefalu</vt:lpstr>
      <vt:lpstr>Cattedrale di Monreale</vt:lpstr>
      <vt:lpstr>Our hotel and surrounding residential area (BAGHERIA)</vt:lpstr>
      <vt:lpstr>Completion of the course certificates</vt:lpstr>
      <vt:lpstr>Apps, websites or links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Teaching languages in the digital era</dc:title>
  <dc:creator>Ruchi08 Sakhuja</dc:creator>
  <cp:lastModifiedBy>Ruchi Sakhuja</cp:lastModifiedBy>
  <cp:revision>20</cp:revision>
  <dcterms:created xsi:type="dcterms:W3CDTF">2019-09-11T10:07:46Z</dcterms:created>
  <dcterms:modified xsi:type="dcterms:W3CDTF">2019-09-23T06:20:04Z</dcterms:modified>
</cp:coreProperties>
</file>